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comments/comment1.xml" ContentType="application/vnd.openxmlformats-officedocument.presentationml.comment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4"/>
  </p:notesMasterIdLst>
  <p:sldIdLst>
    <p:sldId id="26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veljas@gmail.com" initials="i" lastIdx="1" clrIdx="0">
    <p:extLst>
      <p:ext uri="{19B8F6BF-5375-455C-9EA6-DF929625EA0E}">
        <p15:presenceInfo xmlns:p15="http://schemas.microsoft.com/office/powerpoint/2012/main" xmlns="" userId="f986b4c6095192f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2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30T16:59:20.241" idx="1">
    <p:pos x="10" y="10"/>
    <p:text/>
    <p:extLst>
      <p:ext uri="{C676402C-5697-4E1C-873F-D02D1690AC5C}">
        <p15:threadingInfo xmlns:p15="http://schemas.microsoft.com/office/powerpoint/2012/main" xmlns="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4B9E31-2A6C-4857-AE5E-69897C6F01CA}" type="datetimeFigureOut">
              <a:rPr lang="en-GB" smtClean="0"/>
              <a:pPr/>
              <a:t>12/06/2021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E8EF0-2D3B-4EE2-AE4E-F6A7C90B024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744458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E8EF0-2D3B-4EE2-AE4E-F6A7C90B0241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925224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5FC00233-F072-40F8-AB66-BF157E2DF57A}" type="datetimeFigureOut">
              <a:rPr lang="en-US" smtClean="0"/>
              <a:pPr/>
              <a:t>6/12/2021</a:t>
            </a:fld>
            <a:endParaRPr lang="en-GB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GB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D61196EA-4D3A-467C-88D4-CAAE9E52D3E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0233-F072-40F8-AB66-BF157E2DF57A}" type="datetimeFigureOut">
              <a:rPr lang="en-US" smtClean="0"/>
              <a:pPr/>
              <a:t>6/12/2021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196EA-4D3A-467C-88D4-CAAE9E52D3E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0233-F072-40F8-AB66-BF157E2DF57A}" type="datetimeFigureOut">
              <a:rPr lang="en-US" smtClean="0"/>
              <a:pPr/>
              <a:t>6/12/2021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196EA-4D3A-467C-88D4-CAAE9E52D3E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0233-F072-40F8-AB66-BF157E2DF57A}" type="datetimeFigureOut">
              <a:rPr lang="en-US" smtClean="0"/>
              <a:pPr/>
              <a:t>6/12/2021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196EA-4D3A-467C-88D4-CAAE9E52D3E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5FC00233-F072-40F8-AB66-BF157E2DF57A}" type="datetimeFigureOut">
              <a:rPr lang="en-US" smtClean="0"/>
              <a:pPr/>
              <a:t>6/12/2021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D61196EA-4D3A-467C-88D4-CAAE9E52D3E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0233-F072-40F8-AB66-BF157E2DF57A}" type="datetimeFigureOut">
              <a:rPr lang="en-US" smtClean="0"/>
              <a:pPr/>
              <a:t>6/12/2021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196EA-4D3A-467C-88D4-CAAE9E52D3E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0233-F072-40F8-AB66-BF157E2DF57A}" type="datetimeFigureOut">
              <a:rPr lang="en-US" smtClean="0"/>
              <a:pPr/>
              <a:t>6/12/2021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196EA-4D3A-467C-88D4-CAAE9E52D3E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0233-F072-40F8-AB66-BF157E2DF57A}" type="datetimeFigureOut">
              <a:rPr lang="en-US" smtClean="0"/>
              <a:pPr/>
              <a:t>6/12/2021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196EA-4D3A-467C-88D4-CAAE9E52D3E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0233-F072-40F8-AB66-BF157E2DF57A}" type="datetimeFigureOut">
              <a:rPr lang="en-US" smtClean="0"/>
              <a:pPr/>
              <a:t>6/12/2021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196EA-4D3A-467C-88D4-CAAE9E52D3E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0233-F072-40F8-AB66-BF157E2DF57A}" type="datetimeFigureOut">
              <a:rPr lang="en-US" smtClean="0"/>
              <a:pPr/>
              <a:t>6/12/2021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196EA-4D3A-467C-88D4-CAAE9E52D3E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0233-F072-40F8-AB66-BF157E2DF57A}" type="datetimeFigureOut">
              <a:rPr lang="en-US" smtClean="0"/>
              <a:pPr/>
              <a:t>6/12/2021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196EA-4D3A-467C-88D4-CAAE9E52D3E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FC00233-F072-40F8-AB66-BF157E2DF57A}" type="datetimeFigureOut">
              <a:rPr lang="en-US" smtClean="0"/>
              <a:pPr/>
              <a:t>6/12/2021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D61196EA-4D3A-467C-88D4-CAAE9E52D3E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hyperlink" Target="https://gist.github.com/discover" TargetMode="External"/><Relationship Id="rId4" Type="http://schemas.openxmlformats.org/officeDocument/2006/relationships/hyperlink" Target="https://docs.github.com/en/free-pro-team@latest/github/writing-on-github/creating-gist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dium.com/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158" y="714356"/>
            <a:ext cx="85011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dirty="0" smtClean="0"/>
              <a:t>Git tracks changes for multiple files by keeping them all in </a:t>
            </a:r>
            <a:r>
              <a:rPr lang="en-GB" b="1" dirty="0" smtClean="0"/>
              <a:t>repositories</a:t>
            </a:r>
            <a:r>
              <a:rPr lang="en-GB" dirty="0" smtClean="0"/>
              <a:t> - special directories with some hidden Git machinery.</a:t>
            </a:r>
          </a:p>
          <a:p>
            <a:pPr lvl="0"/>
            <a:r>
              <a:rPr lang="en-GB" b="1" dirty="0" smtClean="0"/>
              <a:t>Rather than saving entire separate versions of each file, Git keeps a record of the </a:t>
            </a:r>
            <a:r>
              <a:rPr lang="en-GB" b="1" i="1" dirty="0" smtClean="0"/>
              <a:t>changes</a:t>
            </a:r>
            <a:r>
              <a:rPr lang="en-GB" b="1" dirty="0" smtClean="0"/>
              <a:t> that have been made to each file - much more space-efficient.</a:t>
            </a:r>
            <a:endParaRPr lang="en-GB" dirty="0" smtClean="0"/>
          </a:p>
          <a:p>
            <a:pPr lvl="0"/>
            <a:r>
              <a:rPr lang="en-GB" b="1" dirty="0" smtClean="0"/>
              <a:t>Because Git </a:t>
            </a:r>
            <a:r>
              <a:rPr lang="en-GB" b="1" u="sng" dirty="0" smtClean="0"/>
              <a:t>stores changes, rather than whole files</a:t>
            </a:r>
            <a:r>
              <a:rPr lang="en-GB" u="sng" dirty="0" smtClean="0"/>
              <a:t>,</a:t>
            </a:r>
            <a:r>
              <a:rPr lang="en-GB" dirty="0" smtClean="0"/>
              <a:t> looking at what's changed from one iteration to the next is very easy.</a:t>
            </a:r>
          </a:p>
          <a:p>
            <a:pPr lvl="0"/>
            <a:r>
              <a:rPr lang="en-GB" dirty="0" smtClean="0"/>
              <a:t>Git allows you to easily keep track of parallel versions of a project using a feature called </a:t>
            </a:r>
            <a:r>
              <a:rPr lang="en-GB" b="1" dirty="0" smtClean="0"/>
              <a:t>branching</a:t>
            </a:r>
            <a:r>
              <a:rPr lang="en-GB" dirty="0" smtClean="0"/>
              <a:t>. We won't cover this feature now, but you'll be using it a lot once you start the course.</a:t>
            </a:r>
          </a:p>
          <a:p>
            <a:r>
              <a:rPr lang="en-GB" dirty="0" smtClean="0"/>
              <a:t> </a:t>
            </a:r>
          </a:p>
          <a:p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1F5C58-06B0-441E-BD87-CE5351F0F83C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8229600" cy="9144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Embed gist on Medium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E9E1388-66B8-4F60-822E-968B94F291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10" t="23801" r="48171" b="44168"/>
          <a:stretch/>
        </p:blipFill>
        <p:spPr>
          <a:xfrm>
            <a:off x="448616" y="1107268"/>
            <a:ext cx="2952328" cy="16561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4F7B128-1E06-4DB5-810E-6F458606024C}"/>
              </a:ext>
            </a:extLst>
          </p:cNvPr>
          <p:cNvSpPr txBox="1"/>
          <p:nvPr/>
        </p:nvSpPr>
        <p:spPr>
          <a:xfrm>
            <a:off x="457200" y="2763452"/>
            <a:ext cx="8238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View Raw is available once the article is published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ECCFC82-5549-4963-91E1-7BD79FC70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30" t="12621" r="65647" b="58280"/>
          <a:stretch/>
        </p:blipFill>
        <p:spPr>
          <a:xfrm>
            <a:off x="3923928" y="1107268"/>
            <a:ext cx="2520280" cy="157919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5930BA7D-9874-4439-AE43-83CE8A8E7C22}"/>
              </a:ext>
            </a:extLst>
          </p:cNvPr>
          <p:cNvSpPr txBox="1">
            <a:spLocks/>
          </p:cNvSpPr>
          <p:nvPr/>
        </p:nvSpPr>
        <p:spPr>
          <a:xfrm>
            <a:off x="448616" y="3392516"/>
            <a:ext cx="8229600" cy="9144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Embed gist that has multiple files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C5B795F-5151-4993-8791-05FDAA8F17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50" t="17786" r="38975" b="35564"/>
          <a:stretch/>
        </p:blipFill>
        <p:spPr>
          <a:xfrm>
            <a:off x="368696" y="4094549"/>
            <a:ext cx="4176464" cy="239947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781BC9C-FCB7-48C2-9F3C-34DA6F910C30}"/>
              </a:ext>
            </a:extLst>
          </p:cNvPr>
          <p:cNvSpPr txBox="1"/>
          <p:nvPr/>
        </p:nvSpPr>
        <p:spPr>
          <a:xfrm>
            <a:off x="4716016" y="4919414"/>
            <a:ext cx="47525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Copy and paste the URL address</a:t>
            </a:r>
          </a:p>
          <a:p>
            <a:endParaRPr lang="en-GB" dirty="0"/>
          </a:p>
          <a:p>
            <a:r>
              <a:rPr lang="en-GB" dirty="0"/>
              <a:t>Medium will create 1 article for both files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895452E-52EE-4618-B3ED-052831DACC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737" t="8810" b="86146"/>
          <a:stretch/>
        </p:blipFill>
        <p:spPr>
          <a:xfrm>
            <a:off x="6660232" y="3974561"/>
            <a:ext cx="2267744" cy="77867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xmlns="" id="{1C1C557B-F724-4CAB-8995-E2AC0F2388D5}"/>
              </a:ext>
            </a:extLst>
          </p:cNvPr>
          <p:cNvSpPr/>
          <p:nvPr/>
        </p:nvSpPr>
        <p:spPr>
          <a:xfrm>
            <a:off x="7452320" y="3974561"/>
            <a:ext cx="504056" cy="7786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EDBF077-C847-46D9-80AF-6A7EAB97A35E}"/>
              </a:ext>
            </a:extLst>
          </p:cNvPr>
          <p:cNvSpPr txBox="1"/>
          <p:nvPr/>
        </p:nvSpPr>
        <p:spPr>
          <a:xfrm>
            <a:off x="7643128" y="3642642"/>
            <a:ext cx="147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New Gist</a:t>
            </a:r>
          </a:p>
        </p:txBody>
      </p:sp>
    </p:spTree>
    <p:extLst>
      <p:ext uri="{BB962C8B-B14F-4D97-AF65-F5344CB8AC3E}">
        <p14:creationId xmlns:p14="http://schemas.microsoft.com/office/powerpoint/2010/main" xmlns="" val="3660226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5201BF-CF91-4644-B4DE-90BCAF576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Drag and drop file to create Gist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276EED6-DF7A-44D0-A70A-73E6A8F00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76" t="17800" r="32675" b="31800"/>
          <a:stretch/>
        </p:blipFill>
        <p:spPr>
          <a:xfrm>
            <a:off x="251520" y="1484784"/>
            <a:ext cx="7344816" cy="38884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B6D8717-C521-466E-BD78-8AA381F822C0}"/>
              </a:ext>
            </a:extLst>
          </p:cNvPr>
          <p:cNvSpPr txBox="1"/>
          <p:nvPr/>
        </p:nvSpPr>
        <p:spPr>
          <a:xfrm>
            <a:off x="827584" y="5697706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Create a Gist. Title and content will be added.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2EF289A-655C-4241-B6D7-30631E2E7C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38" t="28303" r="66537" b="48600"/>
          <a:stretch/>
        </p:blipFill>
        <p:spPr>
          <a:xfrm>
            <a:off x="5796136" y="4347460"/>
            <a:ext cx="3347864" cy="25105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816594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F0887E-EC74-4286-B3FE-4061E052B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Shorten URL address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C9018DB-FC0E-4E95-B875-B350B5F72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7" y="1340768"/>
            <a:ext cx="4914099" cy="20882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CE0D298-4280-4A70-BF64-A46011BBF999}"/>
              </a:ext>
            </a:extLst>
          </p:cNvPr>
          <p:cNvSpPr txBox="1"/>
          <p:nvPr/>
        </p:nvSpPr>
        <p:spPr>
          <a:xfrm>
            <a:off x="5580112" y="1556792"/>
            <a:ext cx="3106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Enter URL you want to shorten 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E405129-68FC-4F5F-9035-E41BEBCFD0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88" t="3801" r="42638" b="50000"/>
          <a:stretch/>
        </p:blipFill>
        <p:spPr>
          <a:xfrm>
            <a:off x="453879" y="3626768"/>
            <a:ext cx="4633664" cy="23762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D132638-DAB8-406D-B2B6-77744C3606E2}"/>
              </a:ext>
            </a:extLst>
          </p:cNvPr>
          <p:cNvSpPr txBox="1"/>
          <p:nvPr/>
        </p:nvSpPr>
        <p:spPr>
          <a:xfrm>
            <a:off x="626250" y="5160985"/>
            <a:ext cx="3898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Copy GIST link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D88698B-261D-4D21-8076-8E4C70019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0478" y="4417421"/>
            <a:ext cx="3874968" cy="13246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5CF6D74-1D21-47A5-AFCA-13EFB4664BB6}"/>
              </a:ext>
            </a:extLst>
          </p:cNvPr>
          <p:cNvSpPr txBox="1"/>
          <p:nvPr/>
        </p:nvSpPr>
        <p:spPr>
          <a:xfrm>
            <a:off x="5237626" y="5877272"/>
            <a:ext cx="3654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You are going to receive shorter version of the URL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3820337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554212-EDBA-4DA7-91C6-AB2A16FC5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GISTS [</a:t>
            </a:r>
            <a:r>
              <a:rPr lang="en-GB" dirty="0" err="1"/>
              <a:t>dzist</a:t>
            </a:r>
            <a:r>
              <a:rPr lang="en-GB" dirty="0"/>
              <a:t>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ED700AF-C936-4872-BF97-9F19EC1A8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411" t="19200" r="5001" b="75200"/>
          <a:stretch/>
        </p:blipFill>
        <p:spPr>
          <a:xfrm>
            <a:off x="5292080" y="228600"/>
            <a:ext cx="3765104" cy="576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3C1FDFE-2184-492E-9CE8-36547D3882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473"/>
          <a:stretch/>
        </p:blipFill>
        <p:spPr>
          <a:xfrm>
            <a:off x="7514762" y="661192"/>
            <a:ext cx="1542422" cy="9318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8A24BE7-F1EB-47F5-9AEE-1842F91D3439}"/>
              </a:ext>
            </a:extLst>
          </p:cNvPr>
          <p:cNvSpPr txBox="1"/>
          <p:nvPr/>
        </p:nvSpPr>
        <p:spPr>
          <a:xfrm>
            <a:off x="93040" y="1254732"/>
            <a:ext cx="92890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 folders in GITS</a:t>
            </a:r>
          </a:p>
          <a:p>
            <a:endParaRPr lang="en-GB" dirty="0"/>
          </a:p>
          <a:p>
            <a:r>
              <a:rPr lang="en-GB" dirty="0">
                <a:hlinkClick r:id="rId4"/>
              </a:rPr>
              <a:t>https://docs.github.com/en/free-pro-team@latest/github/writing-on-github/creating-gists</a:t>
            </a:r>
            <a:endParaRPr lang="en-GB" dirty="0"/>
          </a:p>
          <a:p>
            <a:r>
              <a:rPr lang="en-GB" dirty="0">
                <a:hlinkClick r:id="rId5"/>
              </a:rPr>
              <a:t>https://gist.github.com/discover</a:t>
            </a:r>
            <a:r>
              <a:rPr lang="en-GB" dirty="0"/>
              <a:t>  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9542FDF-FC2A-4AA3-911C-B3F3D5CC87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125" t="19201" r="42125" b="41600"/>
          <a:stretch/>
        </p:blipFill>
        <p:spPr>
          <a:xfrm>
            <a:off x="251520" y="2566793"/>
            <a:ext cx="1440160" cy="20162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310CCB2-CD1D-4B19-A2B5-9C3C1892287C}"/>
              </a:ext>
            </a:extLst>
          </p:cNvPr>
          <p:cNvSpPr txBox="1"/>
          <p:nvPr/>
        </p:nvSpPr>
        <p:spPr>
          <a:xfrm>
            <a:off x="1907704" y="2566793"/>
            <a:ext cx="5904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/>
              <a:t>Description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/>
              <a:t>File name, with extension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/>
              <a:t>Fill in content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/>
              <a:t>ADD FILE (optional)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E4863CD-E72F-4502-88D2-C958543D2E2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1025" t="72436" r="17818" b="6601"/>
          <a:stretch/>
        </p:blipFill>
        <p:spPr>
          <a:xfrm>
            <a:off x="1880192" y="3875043"/>
            <a:ext cx="3555903" cy="1981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7E0A03F-FD00-4821-84A5-DB5DE2BA5B51}"/>
              </a:ext>
            </a:extLst>
          </p:cNvPr>
          <p:cNvSpPr txBox="1"/>
          <p:nvPr/>
        </p:nvSpPr>
        <p:spPr>
          <a:xfrm>
            <a:off x="1979712" y="5946381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***You cannot convert GIST from public to secret</a:t>
            </a:r>
          </a:p>
        </p:txBody>
      </p:sp>
    </p:spTree>
    <p:extLst>
      <p:ext uri="{BB962C8B-B14F-4D97-AF65-F5344CB8AC3E}">
        <p14:creationId xmlns:p14="http://schemas.microsoft.com/office/powerpoint/2010/main" xmlns="" val="2486916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7C02017-54B5-4AB7-A84F-15206CCCC8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025" b="71000"/>
          <a:stretch/>
        </p:blipFill>
        <p:spPr>
          <a:xfrm>
            <a:off x="395536" y="785242"/>
            <a:ext cx="6316618" cy="264375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7CD26325-320F-4632-BB06-D6742A63310D}"/>
              </a:ext>
            </a:extLst>
          </p:cNvPr>
          <p:cNvCxnSpPr/>
          <p:nvPr/>
        </p:nvCxnSpPr>
        <p:spPr>
          <a:xfrm flipV="1">
            <a:off x="1043608" y="2107121"/>
            <a:ext cx="3024336" cy="2474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C074A30-8B70-4767-BE8C-C30421BCBC3E}"/>
              </a:ext>
            </a:extLst>
          </p:cNvPr>
          <p:cNvSpPr txBox="1"/>
          <p:nvPr/>
        </p:nvSpPr>
        <p:spPr>
          <a:xfrm>
            <a:off x="755576" y="4581128"/>
            <a:ext cx="698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ALL GISTS will show most recent public </a:t>
            </a:r>
            <a:r>
              <a:rPr lang="en-GB" dirty="0" err="1"/>
              <a:t>Gists</a:t>
            </a:r>
            <a:r>
              <a:rPr lang="en-GB" dirty="0"/>
              <a:t> created by other users</a:t>
            </a:r>
          </a:p>
        </p:txBody>
      </p:sp>
    </p:spTree>
    <p:extLst>
      <p:ext uri="{BB962C8B-B14F-4D97-AF65-F5344CB8AC3E}">
        <p14:creationId xmlns:p14="http://schemas.microsoft.com/office/powerpoint/2010/main" xmlns="" val="2946792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137957-834F-4E92-957A-0D620247B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EDIT Gist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090B104-EB82-42D9-96FC-D0C2F1440B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3" t="9401" r="1963" b="3800"/>
          <a:stretch/>
        </p:blipFill>
        <p:spPr>
          <a:xfrm>
            <a:off x="179512" y="1268760"/>
            <a:ext cx="8784976" cy="44644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2CB5E9E-9402-496A-88BA-DC115799B0DC}"/>
              </a:ext>
            </a:extLst>
          </p:cNvPr>
          <p:cNvSpPr txBox="1"/>
          <p:nvPr/>
        </p:nvSpPr>
        <p:spPr>
          <a:xfrm>
            <a:off x="3635896" y="228600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Select EDIT to do some changes to your Gist. Save changes. Click REVISIONS to see changes.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D0B7EEF2-17DE-4EAE-AD64-C436A6A31556}"/>
              </a:ext>
            </a:extLst>
          </p:cNvPr>
          <p:cNvCxnSpPr/>
          <p:nvPr/>
        </p:nvCxnSpPr>
        <p:spPr>
          <a:xfrm>
            <a:off x="6660232" y="874931"/>
            <a:ext cx="216024" cy="393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27DC5E14-E369-41C9-80FC-F0B2B7A427D4}"/>
              </a:ext>
            </a:extLst>
          </p:cNvPr>
          <p:cNvCxnSpPr/>
          <p:nvPr/>
        </p:nvCxnSpPr>
        <p:spPr>
          <a:xfrm flipH="1">
            <a:off x="1475656" y="874931"/>
            <a:ext cx="5184576" cy="1040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004250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EE716C2-95C0-4AC8-9132-7FF306852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SHARE Gist with a LINK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97BFE03-1AAE-48E6-A463-4A8A2E789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50" t="13600" r="31888" b="59800"/>
          <a:stretch/>
        </p:blipFill>
        <p:spPr>
          <a:xfrm>
            <a:off x="323528" y="1412775"/>
            <a:ext cx="7992888" cy="20248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76697A4-E40E-4843-A63E-DCD5751D8B6D}"/>
              </a:ext>
            </a:extLst>
          </p:cNvPr>
          <p:cNvSpPr txBox="1"/>
          <p:nvPr/>
        </p:nvSpPr>
        <p:spPr>
          <a:xfrm>
            <a:off x="575556" y="2905318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Click on URL and copy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8C243BA-550E-41F9-AFAD-B883DB725F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50" t="17800" r="41338" b="69600"/>
          <a:stretch/>
        </p:blipFill>
        <p:spPr>
          <a:xfrm>
            <a:off x="78486" y="4984780"/>
            <a:ext cx="5789657" cy="9473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B2A8A20-15AC-4605-A6FD-B194A56E21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01" t="13381" r="33462" b="68200"/>
          <a:stretch/>
        </p:blipFill>
        <p:spPr>
          <a:xfrm>
            <a:off x="323528" y="4037382"/>
            <a:ext cx="5544615" cy="9473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7376C8D-6B5B-40A6-B1DD-8643B0286079}"/>
              </a:ext>
            </a:extLst>
          </p:cNvPr>
          <p:cNvSpPr txBox="1"/>
          <p:nvPr/>
        </p:nvSpPr>
        <p:spPr>
          <a:xfrm>
            <a:off x="6079268" y="3969117"/>
            <a:ext cx="27363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If you click on a particular line in your code, URL will include that line number.</a:t>
            </a:r>
          </a:p>
          <a:p>
            <a:endParaRPr lang="en-GB" dirty="0"/>
          </a:p>
          <a:p>
            <a:r>
              <a:rPr lang="en-GB" dirty="0"/>
              <a:t>The link will scroll automatically to the shared line of code.</a:t>
            </a:r>
          </a:p>
        </p:txBody>
      </p:sp>
    </p:spTree>
    <p:extLst>
      <p:ext uri="{BB962C8B-B14F-4D97-AF65-F5344CB8AC3E}">
        <p14:creationId xmlns:p14="http://schemas.microsoft.com/office/powerpoint/2010/main" xmlns="" val="2345116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C0A8B5-E644-4D31-A13A-524A57643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DELETE Gist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5B57C31-D944-4913-9E37-9737242156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50" t="5556" r="1963" b="59800"/>
          <a:stretch/>
        </p:blipFill>
        <p:spPr>
          <a:xfrm>
            <a:off x="446982" y="1484784"/>
            <a:ext cx="7777973" cy="23762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9FE5E57-5A60-41F9-990E-C941C40D97B8}"/>
              </a:ext>
            </a:extLst>
          </p:cNvPr>
          <p:cNvSpPr/>
          <p:nvPr/>
        </p:nvSpPr>
        <p:spPr>
          <a:xfrm>
            <a:off x="5868144" y="1268760"/>
            <a:ext cx="5661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FB73153-4887-4874-92EF-4FF7EB20BC3A}"/>
              </a:ext>
            </a:extLst>
          </p:cNvPr>
          <p:cNvSpPr/>
          <p:nvPr/>
        </p:nvSpPr>
        <p:spPr>
          <a:xfrm>
            <a:off x="3275857" y="1298701"/>
            <a:ext cx="5661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2F9FF58-567E-4390-A3E6-2680838AFD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00" r="69687" b="78000"/>
          <a:stretch/>
        </p:blipFill>
        <p:spPr>
          <a:xfrm>
            <a:off x="577298" y="4293096"/>
            <a:ext cx="5266420" cy="13681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9384500-9325-4DC8-AC9C-C1FF9E658948}"/>
              </a:ext>
            </a:extLst>
          </p:cNvPr>
          <p:cNvSpPr/>
          <p:nvPr/>
        </p:nvSpPr>
        <p:spPr>
          <a:xfrm>
            <a:off x="5890653" y="4388639"/>
            <a:ext cx="5661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xmlns="" val="2263997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F9A395-481F-4419-9B20-45D04A7A4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FORK Gist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44B8648-8B14-4752-B921-D5C278E14F2C}"/>
              </a:ext>
            </a:extLst>
          </p:cNvPr>
          <p:cNvSpPr txBox="1"/>
          <p:nvPr/>
        </p:nvSpPr>
        <p:spPr>
          <a:xfrm>
            <a:off x="323528" y="1268760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FORK someone’s Gist by PASTING his Gist’s URL.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C980AC3-A563-4430-AA34-7F2A5B9EA2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88" t="22001" r="15350" b="54200"/>
          <a:stretch/>
        </p:blipFill>
        <p:spPr>
          <a:xfrm>
            <a:off x="329516" y="1763852"/>
            <a:ext cx="8481409" cy="1737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A096E21-85B5-45CD-8454-682F5E44BB9C}"/>
              </a:ext>
            </a:extLst>
          </p:cNvPr>
          <p:cNvSpPr txBox="1"/>
          <p:nvPr/>
        </p:nvSpPr>
        <p:spPr>
          <a:xfrm>
            <a:off x="457200" y="3933056"/>
            <a:ext cx="79312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Now we have a copy of it in our Gist account that we can modify</a:t>
            </a:r>
          </a:p>
          <a:p>
            <a:endParaRPr lang="en-GB" dirty="0"/>
          </a:p>
          <a:p>
            <a:r>
              <a:rPr lang="en-GB" dirty="0"/>
              <a:t>UNLIKE repository, 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but we can leave a comment on Gist asking the user or owner if he/she would like to in cooperate our changes.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4659030-FA96-4265-8436-0D94B79330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76" t="40200" r="42124" b="47200"/>
          <a:stretch/>
        </p:blipFill>
        <p:spPr>
          <a:xfrm>
            <a:off x="2483768" y="4394721"/>
            <a:ext cx="3456384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33233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6A9764-605E-4710-970A-18F3A7552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 gist on Medium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4A05459-06E3-4D93-8CE5-B13AD9D72F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51" t="30400" r="61025" b="44400"/>
          <a:stretch/>
        </p:blipFill>
        <p:spPr>
          <a:xfrm>
            <a:off x="179513" y="1143000"/>
            <a:ext cx="4320480" cy="20465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4DBB724-4226-4EFD-BE47-1E68FADC0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50" t="17800" r="41338" b="34600"/>
          <a:stretch/>
        </p:blipFill>
        <p:spPr>
          <a:xfrm>
            <a:off x="2695819" y="2708921"/>
            <a:ext cx="6448181" cy="39861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217C6C9-C430-489F-B62C-EAC2264D39E7}"/>
              </a:ext>
            </a:extLst>
          </p:cNvPr>
          <p:cNvSpPr txBox="1"/>
          <p:nvPr/>
        </p:nvSpPr>
        <p:spPr>
          <a:xfrm>
            <a:off x="683568" y="4869160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Create GIST</a:t>
            </a:r>
          </a:p>
          <a:p>
            <a:r>
              <a:rPr lang="en-GB" dirty="0"/>
              <a:t>Node.py</a:t>
            </a:r>
          </a:p>
        </p:txBody>
      </p:sp>
    </p:spTree>
    <p:extLst>
      <p:ext uri="{BB962C8B-B14F-4D97-AF65-F5344CB8AC3E}">
        <p14:creationId xmlns:p14="http://schemas.microsoft.com/office/powerpoint/2010/main" xmlns="" val="23373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76CCC5-8F78-4D7D-AE09-C3AD1540E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www.medium.com</a:t>
            </a:r>
            <a:r>
              <a:rPr lang="en-GB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3CA7962-36E6-46D6-BC28-C5813A4CCE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861" t="17801" r="37400" b="36123"/>
          <a:stretch/>
        </p:blipFill>
        <p:spPr>
          <a:xfrm>
            <a:off x="6876256" y="116632"/>
            <a:ext cx="2267744" cy="54726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F6227C2-1C82-4202-8428-94CF30AA3274}"/>
              </a:ext>
            </a:extLst>
          </p:cNvPr>
          <p:cNvSpPr txBox="1"/>
          <p:nvPr/>
        </p:nvSpPr>
        <p:spPr>
          <a:xfrm>
            <a:off x="5280230" y="904201"/>
            <a:ext cx="3898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Start writing story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5B4838C-4D78-4A10-B00D-DE79CC2704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26" t="15001" r="40550" b="59800"/>
          <a:stretch/>
        </p:blipFill>
        <p:spPr>
          <a:xfrm>
            <a:off x="217235" y="3946650"/>
            <a:ext cx="6065112" cy="17608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87430F8-E56A-4782-8DBA-099DD8EB741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88" t="3801" r="42638" b="50000"/>
          <a:stretch/>
        </p:blipFill>
        <p:spPr>
          <a:xfrm>
            <a:off x="457200" y="1412776"/>
            <a:ext cx="4633664" cy="23762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F3ADFA3-B6A2-45EF-A1B2-F9474F36015A}"/>
              </a:ext>
            </a:extLst>
          </p:cNvPr>
          <p:cNvSpPr txBox="1"/>
          <p:nvPr/>
        </p:nvSpPr>
        <p:spPr>
          <a:xfrm>
            <a:off x="629571" y="2946993"/>
            <a:ext cx="3898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Copy GIST link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CB09D47-10D9-40E0-979C-595AAC850868}"/>
              </a:ext>
            </a:extLst>
          </p:cNvPr>
          <p:cNvSpPr txBox="1"/>
          <p:nvPr/>
        </p:nvSpPr>
        <p:spPr>
          <a:xfrm>
            <a:off x="-162517" y="4973996"/>
            <a:ext cx="5482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Paste the link here, and press ENTER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C5A0C9C-2B11-4164-8A0B-8BE7A9ACF845}"/>
              </a:ext>
            </a:extLst>
          </p:cNvPr>
          <p:cNvSpPr/>
          <p:nvPr/>
        </p:nvSpPr>
        <p:spPr>
          <a:xfrm>
            <a:off x="8428110" y="224135"/>
            <a:ext cx="5661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11C6F9-B7B9-4D4D-A735-93826DF665D8}"/>
              </a:ext>
            </a:extLst>
          </p:cNvPr>
          <p:cNvSpPr/>
          <p:nvPr/>
        </p:nvSpPr>
        <p:spPr>
          <a:xfrm>
            <a:off x="5122256" y="2061102"/>
            <a:ext cx="5661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EAC2606-1293-4CF5-8CCC-9DFAE270F2FC}"/>
              </a:ext>
            </a:extLst>
          </p:cNvPr>
          <p:cNvSpPr/>
          <p:nvPr/>
        </p:nvSpPr>
        <p:spPr>
          <a:xfrm>
            <a:off x="5518300" y="4193494"/>
            <a:ext cx="5661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F61A088B-039D-4D6B-AEF6-08339B798C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350" t="18691" r="40576" b="58643"/>
          <a:stretch/>
        </p:blipFill>
        <p:spPr>
          <a:xfrm>
            <a:off x="3653322" y="5259651"/>
            <a:ext cx="5525684" cy="15984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xmlns="" id="{8D91ED6F-6101-4A27-BEA0-8B1514E4EADB}"/>
              </a:ext>
            </a:extLst>
          </p:cNvPr>
          <p:cNvSpPr txBox="1">
            <a:spLocks/>
          </p:cNvSpPr>
          <p:nvPr/>
        </p:nvSpPr>
        <p:spPr>
          <a:xfrm>
            <a:off x="-20669" y="-364650"/>
            <a:ext cx="8229600" cy="914400"/>
          </a:xfrm>
          <a:prstGeom prst="rect">
            <a:avLst/>
          </a:prstGeom>
        </p:spPr>
        <p:txBody>
          <a:bodyPr vert="horz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Embed gist on Medium 2</a:t>
            </a:r>
          </a:p>
        </p:txBody>
      </p:sp>
    </p:spTree>
    <p:extLst>
      <p:ext uri="{BB962C8B-B14F-4D97-AF65-F5344CB8AC3E}">
        <p14:creationId xmlns:p14="http://schemas.microsoft.com/office/powerpoint/2010/main" xmlns="" val="32447310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534</TotalTime>
  <Words>287</Words>
  <Application>Microsoft Office PowerPoint</Application>
  <PresentationFormat>On-screen Show (4:3)</PresentationFormat>
  <Paragraphs>60</Paragraphs>
  <Slides>12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Origin</vt:lpstr>
      <vt:lpstr>Slide 1</vt:lpstr>
      <vt:lpstr>GISTS [dzist]</vt:lpstr>
      <vt:lpstr>Slide 3</vt:lpstr>
      <vt:lpstr>EDIT Gist</vt:lpstr>
      <vt:lpstr>SHARE Gist with a LINK</vt:lpstr>
      <vt:lpstr>DELETE Gist</vt:lpstr>
      <vt:lpstr>FORK Gist</vt:lpstr>
      <vt:lpstr>Embed gist on Medium 1</vt:lpstr>
      <vt:lpstr>www.medium.com </vt:lpstr>
      <vt:lpstr>Slide 10</vt:lpstr>
      <vt:lpstr>Drag and drop file to create Gist</vt:lpstr>
      <vt:lpstr>Shorten URL address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Sanna</dc:creator>
  <cp:lastModifiedBy>Sanna</cp:lastModifiedBy>
  <cp:revision>37</cp:revision>
  <dcterms:created xsi:type="dcterms:W3CDTF">2020-11-24T00:39:48Z</dcterms:created>
  <dcterms:modified xsi:type="dcterms:W3CDTF">2021-06-12T20:46:38Z</dcterms:modified>
</cp:coreProperties>
</file>